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9029C5-9697-42E0-A498-039FCA48455D}" type="datetimeFigureOut">
              <a:rPr lang="en-US" smtClean="0"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4E227B-28D6-4697-AAE1-5D38A3BB147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Megan Meade</a:t>
            </a:r>
          </a:p>
          <a:p>
            <a:r>
              <a:rPr lang="en-US" dirty="0" smtClean="0"/>
              <a:t>TIE 533</a:t>
            </a:r>
          </a:p>
          <a:p>
            <a:r>
              <a:rPr lang="en-US" dirty="0" smtClean="0"/>
              <a:t>June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 Database Tool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John Berchmans</a:t>
            </a:r>
            <a:endParaRPr lang="en-US" dirty="0"/>
          </a:p>
        </p:txBody>
      </p:sp>
      <p:pic>
        <p:nvPicPr>
          <p:cNvPr id="1026" name="Picture 2" descr="http://www.stjohnberchmans.org/images/i_logo-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334000"/>
            <a:ext cx="4953000" cy="952500"/>
          </a:xfrm>
          <a:prstGeom prst="rect">
            <a:avLst/>
          </a:prstGeom>
          <a:noFill/>
        </p:spPr>
      </p:pic>
      <p:pic>
        <p:nvPicPr>
          <p:cNvPr id="1028" name="Picture 4" descr="http://www.chicagovelo.com/images/St-John-Birchmans-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3810000" cy="2543175"/>
          </a:xfrm>
          <a:prstGeom prst="rect">
            <a:avLst/>
          </a:prstGeom>
          <a:noFill/>
        </p:spPr>
      </p:pic>
      <p:pic>
        <p:nvPicPr>
          <p:cNvPr id="1030" name="Picture 6" descr="http://profile.ak.fbcdn.net/hprofile-ak-snc4/50512_260768801293_8044472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05000"/>
            <a:ext cx="2349022" cy="3124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0" y="6400800"/>
            <a:ext cx="23615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http://www.stjohnberchmans.org/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the following: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Behavior Level (by color)</a:t>
            </a:r>
          </a:p>
          <a:p>
            <a:pPr lvl="1"/>
            <a:r>
              <a:rPr lang="en-US" dirty="0" smtClean="0"/>
              <a:t>Description of Incident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Suggestions for Further Action</a:t>
            </a:r>
          </a:p>
          <a:p>
            <a:pPr lvl="1"/>
            <a:r>
              <a:rPr lang="en-US" dirty="0" smtClean="0"/>
              <a:t>Option: Mediating Sessions, Circle Times, Discussions, etc.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Level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524000"/>
          <a:ext cx="7315198" cy="4800600"/>
        </p:xfrm>
        <a:graphic>
          <a:graphicData uri="http://schemas.openxmlformats.org/drawingml/2006/table">
            <a:tbl>
              <a:tblPr/>
              <a:tblGrid>
                <a:gridCol w="1340661"/>
                <a:gridCol w="1615669"/>
                <a:gridCol w="1452956"/>
                <a:gridCol w="1452956"/>
                <a:gridCol w="1452956"/>
              </a:tblGrid>
              <a:tr h="578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larity Gothic SF"/>
                          <a:ea typeface="Calibri"/>
                          <a:cs typeface="Times New Roman"/>
                        </a:rPr>
                        <a:t>Exemplary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larity Gothic SF"/>
                          <a:ea typeface="Calibri"/>
                          <a:cs typeface="Times New Roman"/>
                        </a:rPr>
                        <a:t>Ready to Learn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larity Gothic SF"/>
                          <a:ea typeface="Calibri"/>
                          <a:cs typeface="Times New Roman"/>
                        </a:rPr>
                        <a:t>Level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larity Gothic SF"/>
                          <a:ea typeface="Calibri"/>
                          <a:cs typeface="Times New Roman"/>
                        </a:rPr>
                        <a:t>Level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larity Gothic SF"/>
                          <a:ea typeface="Calibri"/>
                          <a:cs typeface="Times New Roman"/>
                        </a:rPr>
                        <a:t>Level 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2225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-Made good choices and helped others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5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-Followed all rules and expectations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-Made safe and responsible choices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-Interrupting teacher or fellow student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-Displaying anger or frustration inappropriately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-Used negative actions or words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-Showing disrespect towards teacher or another student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-Repeated level 1 behaviors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-Showing physical aggression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-Inappropriate language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-Making unsafe choices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-Not following school rules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larity Gothic SF"/>
                          <a:ea typeface="Calibri"/>
                          <a:cs typeface="Times New Roman"/>
                        </a:rPr>
                        <a:t>-Dishonesty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larity Gothic SF"/>
                          <a:ea typeface="Calibri"/>
                          <a:cs typeface="Times New Roman"/>
                        </a:rPr>
                        <a:t>-Repeated level 2 behaviors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larity Gothic SF"/>
                          <a:ea typeface="Calibri"/>
                          <a:cs typeface="Times New Roman"/>
                        </a:rPr>
                        <a:t>-Stealing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larity Gothic SF"/>
                          <a:ea typeface="Calibri"/>
                          <a:cs typeface="Times New Roman"/>
                        </a:rPr>
                        <a:t>-Vandalism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larity Gothic SF"/>
                          <a:ea typeface="Calibri"/>
                          <a:cs typeface="Times New Roman"/>
                        </a:rPr>
                        <a:t>-Violence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larity Gothic SF"/>
                          <a:ea typeface="Calibri"/>
                          <a:cs typeface="Times New Roman"/>
                        </a:rPr>
                        <a:t>-Threats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Jeccalouise</a:t>
            </a:r>
            <a:r>
              <a:rPr lang="en-US" sz="1800" dirty="0" smtClean="0"/>
              <a:t>. (2008, September 10). Behavior Database Instruction. </a:t>
            </a:r>
            <a:r>
              <a:rPr lang="en-US" sz="1800" dirty="0" smtClean="0"/>
              <a:t>	http</a:t>
            </a:r>
            <a:r>
              <a:rPr lang="en-US" sz="1800" dirty="0" smtClean="0"/>
              <a:t>://</a:t>
            </a:r>
            <a:r>
              <a:rPr lang="en-US" sz="1800" dirty="0" smtClean="0"/>
              <a:t>www.youtube.com/watch?v=32CHWpIkUgM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Microsoft </a:t>
            </a:r>
            <a:r>
              <a:rPr lang="en-US" sz="1800" dirty="0" smtClean="0"/>
              <a:t>Office. (</a:t>
            </a:r>
            <a:r>
              <a:rPr lang="en-US" sz="1800" dirty="0" smtClean="0"/>
              <a:t>2010). Access 2010. </a:t>
            </a:r>
            <a:r>
              <a:rPr lang="en-US" sz="1800" dirty="0" smtClean="0"/>
              <a:t>Retrieved from </a:t>
            </a:r>
            <a:r>
              <a:rPr lang="en-US" sz="1800" dirty="0" smtClean="0"/>
              <a:t>	http</a:t>
            </a:r>
            <a:r>
              <a:rPr lang="en-US" sz="1800" dirty="0" smtClean="0"/>
              <a:t>://</a:t>
            </a:r>
            <a:r>
              <a:rPr lang="en-US" sz="1800" dirty="0" smtClean="0"/>
              <a:t>office.microsoft.com/en-us/access/what-is-microsoft-access-	database-software-and-applications-FX102473444.aspx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Ricciardi</a:t>
            </a:r>
            <a:r>
              <a:rPr lang="en-US" sz="1800" dirty="0" smtClean="0"/>
              <a:t>, Sal. Microsoft Office. (2003). Using Parameters with Queries and 	Reports.  </a:t>
            </a:r>
            <a:r>
              <a:rPr lang="en-US" sz="1800" dirty="0" smtClean="0"/>
              <a:t>Retrieved from http://</a:t>
            </a:r>
            <a:r>
              <a:rPr lang="en-US" sz="1800" dirty="0" smtClean="0"/>
              <a:t>office.microsoft.com/en-us/access-	help/using-parameters-with-queries-and-reports-HA001117077.aspx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407</TotalTime>
  <Words>158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Behavior Database Tool</vt:lpstr>
      <vt:lpstr>Saint John Berchmans</vt:lpstr>
      <vt:lpstr>Behavior Database</vt:lpstr>
      <vt:lpstr>Behavioral Level Chart</vt:lpstr>
      <vt:lpstr>Resources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Pat</cp:lastModifiedBy>
  <cp:revision>9</cp:revision>
  <dcterms:created xsi:type="dcterms:W3CDTF">2012-06-02T19:16:36Z</dcterms:created>
  <dcterms:modified xsi:type="dcterms:W3CDTF">2012-06-03T02:03:40Z</dcterms:modified>
</cp:coreProperties>
</file>